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67" r:id="rId6"/>
    <p:sldId id="268" r:id="rId7"/>
    <p:sldId id="269" r:id="rId8"/>
    <p:sldId id="271" r:id="rId9"/>
    <p:sldId id="259" r:id="rId10"/>
    <p:sldId id="272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202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80B5-30C8-4F2F-B97C-D35A8FC96C82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503E-6882-46A0-B343-EE5439F5E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9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80B5-30C8-4F2F-B97C-D35A8FC96C82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503E-6882-46A0-B343-EE5439F5E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80B5-30C8-4F2F-B97C-D35A8FC96C82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503E-6882-46A0-B343-EE5439F5E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6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80B5-30C8-4F2F-B97C-D35A8FC96C82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503E-6882-46A0-B343-EE5439F5E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80B5-30C8-4F2F-B97C-D35A8FC96C82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503E-6882-46A0-B343-EE5439F5E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5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80B5-30C8-4F2F-B97C-D35A8FC96C82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503E-6882-46A0-B343-EE5439F5E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0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80B5-30C8-4F2F-B97C-D35A8FC96C82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503E-6882-46A0-B343-EE5439F5E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75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80B5-30C8-4F2F-B97C-D35A8FC96C82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503E-6882-46A0-B343-EE5439F5E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3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80B5-30C8-4F2F-B97C-D35A8FC96C82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503E-6882-46A0-B343-EE5439F5E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80B5-30C8-4F2F-B97C-D35A8FC96C82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503E-6882-46A0-B343-EE5439F5E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6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80B5-30C8-4F2F-B97C-D35A8FC96C82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503E-6882-46A0-B343-EE5439F5E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2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A80B5-30C8-4F2F-B97C-D35A8FC96C82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9503E-6882-46A0-B343-EE5439F5E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7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Инструкция </a:t>
            </a:r>
            <a:br>
              <a:rPr lang="ru-RU" dirty="0" smtClean="0"/>
            </a:br>
            <a:r>
              <a:rPr lang="ru-RU" dirty="0" smtClean="0"/>
              <a:t>подключения к ВКС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Через браузер </a:t>
            </a:r>
            <a:r>
              <a:rPr lang="en-US" dirty="0"/>
              <a:t>Google Chrome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13" y="4440702"/>
            <a:ext cx="1739288" cy="18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343" y="7619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После показа презентации, просьба сразу отключать демонстрацию экрана для корректного отображения раскладки конференции</a:t>
            </a:r>
            <a:r>
              <a:rPr lang="ru-RU" u="sng" dirty="0"/>
              <a:t/>
            </a:r>
            <a:br>
              <a:rPr lang="ru-RU" u="sng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91" y="2219498"/>
            <a:ext cx="7566904" cy="4397433"/>
          </a:xfrm>
        </p:spPr>
      </p:pic>
    </p:spTree>
    <p:extLst>
      <p:ext uri="{BB962C8B-B14F-4D97-AF65-F5344CB8AC3E}">
        <p14:creationId xmlns:p14="http://schemas.microsoft.com/office/powerpoint/2010/main" val="28878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698" y="8805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Убедительная просьба </a:t>
            </a:r>
            <a:br>
              <a:rPr lang="ru-RU" sz="4000" dirty="0" smtClean="0"/>
            </a:br>
            <a:r>
              <a:rPr lang="ru-RU" sz="4000" u="sng" dirty="0" smtClean="0">
                <a:solidFill>
                  <a:srgbClr val="C00000"/>
                </a:solidFill>
              </a:rPr>
              <a:t>отключать свой микрофон после проверки связи</a:t>
            </a:r>
            <a:r>
              <a:rPr lang="ru-RU" sz="4000" dirty="0" smtClean="0"/>
              <a:t>, </a:t>
            </a:r>
            <a:br>
              <a:rPr lang="ru-RU" sz="4000" dirty="0" smtClean="0"/>
            </a:br>
            <a:r>
              <a:rPr lang="ru-RU" sz="4000" dirty="0" smtClean="0"/>
              <a:t>чтобы избежать звукового эха в конференции</a:t>
            </a:r>
            <a:r>
              <a:rPr lang="ru-RU" u="sng" dirty="0"/>
              <a:t/>
            </a:r>
            <a:br>
              <a:rPr lang="ru-RU" u="sng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97" y="2322455"/>
            <a:ext cx="5170602" cy="4207258"/>
          </a:xfrm>
        </p:spPr>
      </p:pic>
    </p:spTree>
    <p:extLst>
      <p:ext uri="{BB962C8B-B14F-4D97-AF65-F5344CB8AC3E}">
        <p14:creationId xmlns:p14="http://schemas.microsoft.com/office/powerpoint/2010/main" val="28535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386" y="831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Для подключения </a:t>
            </a:r>
            <a:br>
              <a:rPr lang="ru-RU" dirty="0" smtClean="0"/>
            </a:br>
            <a:r>
              <a:rPr lang="ru-RU" u="sng" dirty="0" smtClean="0">
                <a:solidFill>
                  <a:srgbClr val="C00000"/>
                </a:solidFill>
              </a:rPr>
              <a:t>используем только </a:t>
            </a:r>
            <a:r>
              <a:rPr lang="en-US" u="sng" dirty="0">
                <a:solidFill>
                  <a:srgbClr val="C00000"/>
                </a:solidFill>
              </a:rPr>
              <a:t>Google </a:t>
            </a:r>
            <a:r>
              <a:rPr lang="en-US" u="sng" dirty="0" smtClean="0">
                <a:solidFill>
                  <a:srgbClr val="C00000"/>
                </a:solidFill>
              </a:rPr>
              <a:t>Chrome</a:t>
            </a:r>
            <a:endParaRPr lang="ru-RU" u="sng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6" y="1408691"/>
            <a:ext cx="10816192" cy="636332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86" y="5372336"/>
            <a:ext cx="3006514" cy="1389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5425" y="2069869"/>
            <a:ext cx="3724102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Введите в адресную строку </a:t>
            </a:r>
            <a:r>
              <a:rPr lang="en-US" sz="1050" dirty="0" smtClean="0">
                <a:solidFill>
                  <a:schemeClr val="tx1"/>
                </a:solidFill>
              </a:rPr>
              <a:t>“46.61.209.80” </a:t>
            </a:r>
            <a:r>
              <a:rPr lang="ru-RU" sz="1050" dirty="0" smtClean="0">
                <a:solidFill>
                  <a:schemeClr val="tx1"/>
                </a:solidFill>
              </a:rPr>
              <a:t>для внешней сети или </a:t>
            </a:r>
            <a:r>
              <a:rPr lang="en-US" sz="1050" dirty="0" smtClean="0">
                <a:solidFill>
                  <a:schemeClr val="tx1"/>
                </a:solidFill>
              </a:rPr>
              <a:t>“</a:t>
            </a:r>
            <a:r>
              <a:rPr lang="ru-RU" sz="1050" dirty="0" smtClean="0">
                <a:solidFill>
                  <a:schemeClr val="tx1"/>
                </a:solidFill>
              </a:rPr>
              <a:t>172.16.10.247</a:t>
            </a:r>
            <a:r>
              <a:rPr lang="en-US" sz="1050" dirty="0" smtClean="0">
                <a:solidFill>
                  <a:schemeClr val="tx1"/>
                </a:solidFill>
              </a:rPr>
              <a:t>”</a:t>
            </a:r>
            <a:r>
              <a:rPr lang="ru-RU" sz="1400" dirty="0" smtClean="0">
                <a:solidFill>
                  <a:schemeClr val="tx1"/>
                </a:solidFill>
              </a:rPr>
              <a:t>,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smtClean="0">
                <a:solidFill>
                  <a:schemeClr val="tx1"/>
                </a:solidFill>
              </a:rPr>
              <a:t>если вы находитесь в сети Администрации Смоленской области </a:t>
            </a:r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4" y="0"/>
            <a:ext cx="10806026" cy="6924502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3108960" y="2310938"/>
            <a:ext cx="3566160" cy="615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Во всех всплывающих окнах необходимо разрешить доступ для камеры и микрофона</a:t>
            </a:r>
          </a:p>
        </p:txBody>
      </p:sp>
    </p:spTree>
    <p:extLst>
      <p:ext uri="{BB962C8B-B14F-4D97-AF65-F5344CB8AC3E}">
        <p14:creationId xmlns:p14="http://schemas.microsoft.com/office/powerpoint/2010/main" val="42523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478"/>
            <a:ext cx="9818716" cy="7417196"/>
          </a:xfrm>
        </p:spPr>
      </p:pic>
    </p:spTree>
    <p:extLst>
      <p:ext uri="{BB962C8B-B14F-4D97-AF65-F5344CB8AC3E}">
        <p14:creationId xmlns:p14="http://schemas.microsoft.com/office/powerpoint/2010/main" val="39435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3" y="-91440"/>
            <a:ext cx="11273873" cy="6811299"/>
          </a:xfrm>
        </p:spPr>
      </p:pic>
    </p:spTree>
    <p:extLst>
      <p:ext uri="{BB962C8B-B14F-4D97-AF65-F5344CB8AC3E}">
        <p14:creationId xmlns:p14="http://schemas.microsoft.com/office/powerpoint/2010/main" val="4214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698" y="356812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1" y="116377"/>
            <a:ext cx="10515600" cy="7614362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1578033" y="5062451"/>
            <a:ext cx="3640975" cy="822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Проверяем динамики прослушиванием тестовой мелодии, нажав на кнопку </a:t>
            </a:r>
            <a:r>
              <a:rPr lang="en-US" sz="1400" b="1" dirty="0" smtClean="0">
                <a:solidFill>
                  <a:schemeClr val="tx1"/>
                </a:solidFill>
              </a:rPr>
              <a:t>“</a:t>
            </a:r>
            <a:r>
              <a:rPr lang="ru-RU" sz="1400" b="1" dirty="0" smtClean="0">
                <a:solidFill>
                  <a:schemeClr val="tx1"/>
                </a:solidFill>
              </a:rPr>
              <a:t>Проверка звука</a:t>
            </a:r>
            <a:r>
              <a:rPr lang="en-US" sz="1400" dirty="0" smtClean="0">
                <a:solidFill>
                  <a:schemeClr val="tx1"/>
                </a:solidFill>
              </a:rPr>
              <a:t>”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8033" y="3965171"/>
            <a:ext cx="3640975" cy="8478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Выбираем микрофон и проверяем его. Синяя шкала будет реагировать на звук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8033" y="6134793"/>
            <a:ext cx="4166062" cy="831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Если все оборудование работает корректно, завершаем настройку устройств, нажав на кнопку </a:t>
            </a:r>
            <a:r>
              <a:rPr lang="en-US" sz="1400" b="1" dirty="0" smtClean="0">
                <a:solidFill>
                  <a:schemeClr val="tx1"/>
                </a:solidFill>
              </a:rPr>
              <a:t>“</a:t>
            </a:r>
            <a:r>
              <a:rPr lang="ru-RU" sz="1400" b="1" dirty="0" smtClean="0">
                <a:solidFill>
                  <a:schemeClr val="tx1"/>
                </a:solidFill>
              </a:rPr>
              <a:t>Готово</a:t>
            </a:r>
            <a:r>
              <a:rPr lang="en-US" sz="1400" b="1" dirty="0" smtClean="0">
                <a:solidFill>
                  <a:schemeClr val="tx1"/>
                </a:solidFill>
              </a:rPr>
              <a:t>”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54" y="-99753"/>
            <a:ext cx="11363891" cy="6957753"/>
          </a:xfrm>
        </p:spPr>
      </p:pic>
      <p:sp>
        <p:nvSpPr>
          <p:cNvPr id="3" name="Прямоугольник 2"/>
          <p:cNvSpPr/>
          <p:nvPr/>
        </p:nvSpPr>
        <p:spPr>
          <a:xfrm>
            <a:off x="7290261" y="1571105"/>
            <a:ext cx="1837113" cy="290946"/>
          </a:xfrm>
          <a:prstGeom prst="rect">
            <a:avLst/>
          </a:prstGeom>
          <a:solidFill>
            <a:srgbClr val="20242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1003" y="2605722"/>
            <a:ext cx="1837113" cy="290946"/>
          </a:xfrm>
          <a:prstGeom prst="rect">
            <a:avLst/>
          </a:prstGeom>
          <a:solidFill>
            <a:srgbClr val="20242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Настройка демонстрации экрана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показа презентаций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9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343" y="7619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ВАЖНО!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Презентация отображается корректно, </a:t>
            </a:r>
            <a:br>
              <a:rPr lang="ru-RU" sz="4000" dirty="0" smtClean="0"/>
            </a:br>
            <a:r>
              <a:rPr lang="ru-RU" sz="4000" dirty="0" smtClean="0"/>
              <a:t>только если все участники используют </a:t>
            </a:r>
            <a:br>
              <a:rPr lang="ru-RU" sz="4000" dirty="0" smtClean="0"/>
            </a:br>
            <a:r>
              <a:rPr lang="ru-RU" sz="4000" dirty="0" smtClean="0"/>
              <a:t>браузер </a:t>
            </a:r>
            <a:r>
              <a:rPr lang="en-US" sz="4000" dirty="0"/>
              <a:t>Google </a:t>
            </a:r>
            <a:r>
              <a:rPr lang="en-US" sz="4000" dirty="0" smtClean="0"/>
              <a:t>Chrome</a:t>
            </a:r>
            <a:r>
              <a:rPr lang="ru-RU" sz="4000" dirty="0" smtClean="0"/>
              <a:t> или </a:t>
            </a:r>
            <a:r>
              <a:rPr lang="en-US" sz="4000" dirty="0" err="1"/>
              <a:t>VinteoDesktop</a:t>
            </a:r>
            <a:r>
              <a:rPr lang="ru-RU" u="sng" dirty="0"/>
              <a:t/>
            </a:r>
            <a:br>
              <a:rPr lang="ru-RU" u="sng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4" y="2769848"/>
            <a:ext cx="5871170" cy="356563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16" y="2425199"/>
            <a:ext cx="5019869" cy="411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150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Инструкция  подключения к ВКС</vt:lpstr>
      <vt:lpstr>Для подключения  используем только Google Chrome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Настройка демонстрации экрана</vt:lpstr>
      <vt:lpstr>ВАЖНО!  Презентация отображается корректно,  только если все участники используют  браузер Google Chrome или VinteoDesktop </vt:lpstr>
      <vt:lpstr>После показа презентации, просьба сразу отключать демонстрацию экрана для корректного отображения раскладки конференции </vt:lpstr>
      <vt:lpstr>Убедительная просьба  отключать свой микрофон после проверки связи,  чтобы избежать звукового эха в конференции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 подключения к ВКС</dc:title>
  <dc:creator>Алексей Гудков</dc:creator>
  <cp:lastModifiedBy>Рыжов Николай Анатольевич</cp:lastModifiedBy>
  <cp:revision>27</cp:revision>
  <dcterms:created xsi:type="dcterms:W3CDTF">2020-03-27T13:11:48Z</dcterms:created>
  <dcterms:modified xsi:type="dcterms:W3CDTF">2021-07-21T07:26:45Z</dcterms:modified>
</cp:coreProperties>
</file>