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5" r:id="rId12"/>
    <p:sldId id="284" r:id="rId13"/>
    <p:sldId id="286" r:id="rId14"/>
    <p:sldId id="287" r:id="rId15"/>
    <p:sldId id="288" r:id="rId16"/>
    <p:sldId id="321" r:id="rId17"/>
    <p:sldId id="290" r:id="rId18"/>
    <p:sldId id="293" r:id="rId19"/>
    <p:sldId id="297" r:id="rId20"/>
    <p:sldId id="292" r:id="rId21"/>
    <p:sldId id="294" r:id="rId22"/>
    <p:sldId id="295" r:id="rId23"/>
    <p:sldId id="296" r:id="rId24"/>
    <p:sldId id="298" r:id="rId25"/>
    <p:sldId id="301" r:id="rId26"/>
    <p:sldId id="300" r:id="rId27"/>
    <p:sldId id="302" r:id="rId28"/>
    <p:sldId id="303" r:id="rId29"/>
    <p:sldId id="323" r:id="rId30"/>
    <p:sldId id="324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5" r:id="rId40"/>
    <p:sldId id="316" r:id="rId41"/>
    <p:sldId id="317" r:id="rId42"/>
    <p:sldId id="318" r:id="rId43"/>
    <p:sldId id="325" r:id="rId44"/>
    <p:sldId id="319" r:id="rId4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433" y="131775"/>
            <a:ext cx="6025133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gs2.gosuslugi.ru/microws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gs2.gosuslugi.ru/microw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gs2.gosuslugi.ru/microw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008" y="1981200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 электронном виде массовых социально значимых государственных и муниципальных услуг, оказываемых на платформе государственных сервисов и услуг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172" y="494059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https://pgs2.gosuslugi.ru/microws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391"/>
            <a:ext cx="5248275" cy="639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810000"/>
            <a:ext cx="2133600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3" r="27831" b="20474"/>
          <a:stretch/>
        </p:blipFill>
        <p:spPr bwMode="auto">
          <a:xfrm>
            <a:off x="609600" y="514694"/>
            <a:ext cx="8033657" cy="58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0" b="10004"/>
          <a:stretch/>
        </p:blipFill>
        <p:spPr bwMode="auto">
          <a:xfrm>
            <a:off x="76200" y="1295399"/>
            <a:ext cx="8915399" cy="50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054" y="3505200"/>
            <a:ext cx="1738745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91" y="114300"/>
            <a:ext cx="6067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" y="3733800"/>
            <a:ext cx="485115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2530" y="5867400"/>
            <a:ext cx="220980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98875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539162" cy="55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7399" y="5105400"/>
            <a:ext cx="2778981" cy="685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2988" y="12192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https://pgs2.gosuslugi.ru/microws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0" y="1219200"/>
            <a:ext cx="419543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799"/>
            <a:ext cx="4495800" cy="449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5400" y="3276600"/>
            <a:ext cx="3124200" cy="8000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0020"/>
            <a:ext cx="7644898" cy="295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643312" y="4343400"/>
            <a:ext cx="875622" cy="23932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"/>
          <a:stretch/>
        </p:blipFill>
        <p:spPr bwMode="auto">
          <a:xfrm>
            <a:off x="0" y="63335"/>
            <a:ext cx="7286625" cy="345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67008" cy="51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34400" cy="19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0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/>
          <a:stretch/>
        </p:blipFill>
        <p:spPr bwMode="auto">
          <a:xfrm>
            <a:off x="323603" y="2590800"/>
            <a:ext cx="8534400" cy="38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2" y="206059"/>
            <a:ext cx="8534400" cy="19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4590804" y="533400"/>
            <a:ext cx="3029196" cy="3986812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641277" y="206059"/>
            <a:ext cx="283523" cy="3273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0" y="1219200"/>
            <a:ext cx="4195430" cy="541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799"/>
            <a:ext cx="4495800" cy="449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4550" y="152400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уведомления о планируемом сносе или о завершении сноса объекта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2647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059"/>
            <a:ext cx="8534400" cy="19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355"/>
            <a:ext cx="5857875" cy="44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821877" y="609600"/>
            <a:ext cx="3124200" cy="35814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793677" y="206059"/>
            <a:ext cx="283523" cy="3273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6800"/>
          <a:stretch/>
        </p:blipFill>
        <p:spPr bwMode="auto">
          <a:xfrm>
            <a:off x="51460" y="1282535"/>
            <a:ext cx="8968923" cy="39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7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b="5386"/>
          <a:stretch/>
        </p:blipFill>
        <p:spPr bwMode="auto">
          <a:xfrm>
            <a:off x="33647" y="1401288"/>
            <a:ext cx="9211733" cy="426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 b="4078"/>
          <a:stretch/>
        </p:blipFill>
        <p:spPr bwMode="auto">
          <a:xfrm>
            <a:off x="228600" y="1591294"/>
            <a:ext cx="8737600" cy="403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971800" y="3962400"/>
            <a:ext cx="16256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3896"/>
          <a:stretch/>
        </p:blipFill>
        <p:spPr bwMode="auto">
          <a:xfrm>
            <a:off x="152400" y="1837212"/>
            <a:ext cx="8737600" cy="408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895600" y="3886200"/>
            <a:ext cx="16256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10200" y="5257800"/>
            <a:ext cx="685800" cy="1905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16421"/>
          <a:stretch/>
        </p:blipFill>
        <p:spPr bwMode="auto">
          <a:xfrm>
            <a:off x="76200" y="1519755"/>
            <a:ext cx="8965870" cy="350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8077200" y="1676400"/>
            <a:ext cx="685800" cy="1905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3464" r="8961" b="5939"/>
          <a:stretch/>
        </p:blipFill>
        <p:spPr bwMode="auto">
          <a:xfrm>
            <a:off x="838200" y="533400"/>
            <a:ext cx="7294690" cy="572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7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29704"/>
          <a:stretch/>
        </p:blipFill>
        <p:spPr bwMode="auto">
          <a:xfrm>
            <a:off x="138875" y="3505200"/>
            <a:ext cx="8864600" cy="27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124654" y="1981200"/>
            <a:ext cx="9130108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0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b="5527"/>
          <a:stretch/>
        </p:blipFill>
        <p:spPr bwMode="auto">
          <a:xfrm>
            <a:off x="457200" y="457200"/>
            <a:ext cx="8382000" cy="387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7" y="4876800"/>
            <a:ext cx="9008129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590800" y="838200"/>
            <a:ext cx="2667000" cy="419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590800" y="5395912"/>
            <a:ext cx="5867400" cy="319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3" y="152400"/>
            <a:ext cx="4886653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25790" r="28105" b="22655"/>
          <a:stretch/>
        </p:blipFill>
        <p:spPr bwMode="auto">
          <a:xfrm>
            <a:off x="2209800" y="2286000"/>
            <a:ext cx="6665026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0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79345" cy="307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4550" y="152400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уведомления о планируемом сносе или о завершении сноса объекта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2965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13692" r="21643" b="28738"/>
          <a:stretch/>
        </p:blipFill>
        <p:spPr bwMode="auto">
          <a:xfrm>
            <a:off x="457200" y="1295400"/>
            <a:ext cx="8407615" cy="40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0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4" b="5775"/>
          <a:stretch/>
        </p:blipFill>
        <p:spPr bwMode="auto">
          <a:xfrm>
            <a:off x="419100" y="3505200"/>
            <a:ext cx="8195733" cy="374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29704"/>
          <a:stretch/>
        </p:blipFill>
        <p:spPr bwMode="auto">
          <a:xfrm>
            <a:off x="65616" y="914400"/>
            <a:ext cx="8864600" cy="27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4267200" y="1066800"/>
            <a:ext cx="1600200" cy="228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 b="74871"/>
          <a:stretch/>
        </p:blipFill>
        <p:spPr bwMode="auto">
          <a:xfrm>
            <a:off x="400050" y="3124200"/>
            <a:ext cx="8737600" cy="66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067300" y="1395351"/>
            <a:ext cx="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b="76929"/>
          <a:stretch/>
        </p:blipFill>
        <p:spPr bwMode="auto">
          <a:xfrm>
            <a:off x="-38100" y="333375"/>
            <a:ext cx="838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5867400" y="533400"/>
            <a:ext cx="1371600" cy="24288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 b="6252"/>
          <a:stretch/>
        </p:blipFill>
        <p:spPr bwMode="auto">
          <a:xfrm>
            <a:off x="152400" y="1484416"/>
            <a:ext cx="8737600" cy="403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734301" cy="49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2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6" y="1600200"/>
            <a:ext cx="8310967" cy="467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486400" y="2286000"/>
            <a:ext cx="16256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b="5889"/>
          <a:stretch/>
        </p:blipFill>
        <p:spPr bwMode="auto">
          <a:xfrm>
            <a:off x="596900" y="1828800"/>
            <a:ext cx="8001000" cy="37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867400" y="5105400"/>
            <a:ext cx="16256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7" b="4625"/>
          <a:stretch/>
        </p:blipFill>
        <p:spPr bwMode="auto">
          <a:xfrm>
            <a:off x="152400" y="1900052"/>
            <a:ext cx="8839200" cy="41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31280" y="2069275"/>
            <a:ext cx="1625600" cy="381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8" b="6212"/>
          <a:stretch/>
        </p:blipFill>
        <p:spPr bwMode="auto">
          <a:xfrm>
            <a:off x="381000" y="1472541"/>
            <a:ext cx="8617527" cy="38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20686" b="6365"/>
          <a:stretch/>
        </p:blipFill>
        <p:spPr bwMode="auto">
          <a:xfrm>
            <a:off x="1416132" y="914400"/>
            <a:ext cx="5949538" cy="50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3" b="24304"/>
          <a:stretch/>
        </p:blipFill>
        <p:spPr bwMode="auto">
          <a:xfrm>
            <a:off x="228600" y="1829791"/>
            <a:ext cx="8779158" cy="306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4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7709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60" y="1524000"/>
            <a:ext cx="3034809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038600" y="26670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64" y="3259501"/>
            <a:ext cx="2286000" cy="11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5096097" y="3438525"/>
            <a:ext cx="1697667" cy="190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14550" y="152400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уведомления о планируемом сносе или о завершении сноса объекта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6155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3" b="10297"/>
          <a:stretch/>
        </p:blipFill>
        <p:spPr bwMode="auto">
          <a:xfrm>
            <a:off x="304800" y="1830779"/>
            <a:ext cx="8695026" cy="369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9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875"/>
            <a:ext cx="86296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8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581"/>
            <a:ext cx="4676775" cy="690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0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53557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РОЛЕВАЯ МОДЕЛЬ ПГС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677" y="3031003"/>
            <a:ext cx="5181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РЕГИСТРАТОР</a:t>
            </a:r>
          </a:p>
          <a:p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4800600"/>
            <a:ext cx="2441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СПЕЦИАЛИСТ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2819400"/>
            <a:ext cx="4170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ДОЛЖНОСТНОЕ ЛИЦО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76400" y="2104844"/>
            <a:ext cx="1600200" cy="948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381500" y="2104844"/>
            <a:ext cx="190500" cy="254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72100" y="2142625"/>
            <a:ext cx="1009650" cy="676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6542" y="6443246"/>
            <a:ext cx="8741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*менять и добавлять роли могут администраторы ОМСУ в профиле </a:t>
            </a:r>
            <a:r>
              <a:rPr lang="ru-RU" sz="1600" dirty="0"/>
              <a:t>юридического лица ЕСИА </a:t>
            </a:r>
          </a:p>
        </p:txBody>
      </p:sp>
    </p:spTree>
    <p:extLst>
      <p:ext uri="{BB962C8B-B14F-4D97-AF65-F5344CB8AC3E}">
        <p14:creationId xmlns:p14="http://schemas.microsoft.com/office/powerpoint/2010/main" val="36872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008" y="1981200"/>
            <a:ext cx="835292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 электронном виде массовых социально значимых государственных и муниципальных услуг, оказываемых на платформе государственных сервисов и услуг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172" y="494059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https://pgs2.gosuslugi.ru/microws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15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" y="1447800"/>
            <a:ext cx="74557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4550" y="152400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уведомления о планируемом сносе или о завершении сноса объекта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8003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2" y="1445821"/>
            <a:ext cx="783381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3152898"/>
            <a:ext cx="6781800" cy="65710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14550" y="152400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уведомления о планируемом сносе или о завершении сноса объекта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969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448300" cy="601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63" y="1223961"/>
            <a:ext cx="3967788" cy="258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6" y="1295400"/>
            <a:ext cx="4749606" cy="352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000" y="2971800"/>
            <a:ext cx="4114800" cy="5250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14550" y="152400"/>
            <a:ext cx="4762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уведомления о планируемом сносе или о завершении сноса объекта капитального строительства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2"/>
          <a:stretch/>
        </p:blipFill>
        <p:spPr bwMode="auto">
          <a:xfrm>
            <a:off x="4724400" y="876873"/>
            <a:ext cx="4025982" cy="52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" y="4495800"/>
            <a:ext cx="3868387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1000" y="5319119"/>
            <a:ext cx="3657600" cy="52506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826760"/>
            <a:ext cx="4857750" cy="387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4616"/>
            <a:ext cx="4343400" cy="298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96" y="3383973"/>
            <a:ext cx="48101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6800" y="1347461"/>
            <a:ext cx="1033462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4740"/>
            <a:ext cx="4267200" cy="3026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199" y="1555279"/>
            <a:ext cx="2219325" cy="485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10138" y="4574598"/>
            <a:ext cx="4233862" cy="381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139</Words>
  <Application>Microsoft Office PowerPoint</Application>
  <PresentationFormat>Экран (4:3)</PresentationFormat>
  <Paragraphs>17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Veselova_EV</dc:creator>
  <cp:lastModifiedBy>Немченкова Екатерина Сергеевна</cp:lastModifiedBy>
  <cp:revision>51</cp:revision>
  <dcterms:created xsi:type="dcterms:W3CDTF">2020-09-02T11:14:29Z</dcterms:created>
  <dcterms:modified xsi:type="dcterms:W3CDTF">2021-07-08T08:32:03Z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2020-09-02T00:00:00Z</vt:filetime>
  </property>
</Properties>
</file>