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75" r:id="rId4"/>
    <p:sldId id="276" r:id="rId5"/>
    <p:sldId id="278" r:id="rId6"/>
    <p:sldId id="279" r:id="rId7"/>
    <p:sldId id="326" r:id="rId8"/>
    <p:sldId id="327" r:id="rId9"/>
    <p:sldId id="342" r:id="rId10"/>
    <p:sldId id="288" r:id="rId11"/>
    <p:sldId id="290" r:id="rId12"/>
    <p:sldId id="293" r:id="rId13"/>
    <p:sldId id="297" r:id="rId14"/>
    <p:sldId id="292" r:id="rId15"/>
    <p:sldId id="294" r:id="rId16"/>
    <p:sldId id="328" r:id="rId17"/>
    <p:sldId id="295" r:id="rId18"/>
    <p:sldId id="343" r:id="rId19"/>
    <p:sldId id="344" r:id="rId20"/>
    <p:sldId id="296" r:id="rId21"/>
    <p:sldId id="335" r:id="rId22"/>
    <p:sldId id="329" r:id="rId23"/>
    <p:sldId id="330" r:id="rId24"/>
    <p:sldId id="332" r:id="rId25"/>
    <p:sldId id="341" r:id="rId26"/>
    <p:sldId id="337" r:id="rId27"/>
    <p:sldId id="338" r:id="rId28"/>
    <p:sldId id="319" r:id="rId2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9EB2B-362C-427E-B10F-C94AA1DE08E8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8907D-0E1D-4F53-8A98-4352C048A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8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907D-0E1D-4F53-8A98-4352C048AD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9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9433" y="131775"/>
            <a:ext cx="6025133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gs2.gosuslugi.ru/microws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gs2.gosuslugi.ru/microw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gs2.gosuslugi.ru/microw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008" y="1981200"/>
            <a:ext cx="835292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 электронном виде массовых социально значимых государственных и муниципальных услуг, оказываемых на платформе государственных сервисов и услуг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9172" y="4940595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https://pgs2.gosuslugi.ru/microws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81200" y="762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реестра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6" y="1756350"/>
            <a:ext cx="3672729" cy="2684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2509" y="3657600"/>
            <a:ext cx="1600201" cy="45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2988" y="12192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https://pgs2.gosuslugi.ru/microws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838325"/>
            <a:ext cx="2850388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r="13559" b="21822"/>
          <a:stretch/>
        </p:blipFill>
        <p:spPr bwMode="auto">
          <a:xfrm>
            <a:off x="2962274" y="4009165"/>
            <a:ext cx="2676525" cy="2698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00375" y="5267325"/>
            <a:ext cx="2409825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0020"/>
            <a:ext cx="7644898" cy="295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3643312" y="4343400"/>
            <a:ext cx="875622" cy="2393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"/>
          <a:stretch/>
        </p:blipFill>
        <p:spPr bwMode="auto">
          <a:xfrm>
            <a:off x="0" y="63335"/>
            <a:ext cx="7286625" cy="345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4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988" t="16772" b="32201"/>
          <a:stretch/>
        </p:blipFill>
        <p:spPr>
          <a:xfrm>
            <a:off x="152400" y="76200"/>
            <a:ext cx="8763000" cy="2971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41277" y="206059"/>
            <a:ext cx="283523" cy="327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6429" t="13798" r="27552" b="14366"/>
          <a:stretch/>
        </p:blipFill>
        <p:spPr>
          <a:xfrm>
            <a:off x="1904599" y="2209799"/>
            <a:ext cx="5372410" cy="439102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590804" y="533400"/>
            <a:ext cx="3029196" cy="39868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0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355"/>
            <a:ext cx="5857875" cy="44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3988" t="16772" b="32201"/>
          <a:stretch/>
        </p:blipFill>
        <p:spPr>
          <a:xfrm>
            <a:off x="209304" y="103029"/>
            <a:ext cx="8763000" cy="297180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4590804" y="533400"/>
            <a:ext cx="3410196" cy="39868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924800" y="225109"/>
            <a:ext cx="283523" cy="327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4650" t="18243" r="1710" b="42704"/>
          <a:stretch/>
        </p:blipFill>
        <p:spPr>
          <a:xfrm>
            <a:off x="228600" y="1009650"/>
            <a:ext cx="81534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19800" y="10668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4329" t="17959" r="1870" b="32230"/>
          <a:stretch/>
        </p:blipFill>
        <p:spPr>
          <a:xfrm>
            <a:off x="228600" y="3276600"/>
            <a:ext cx="86868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8001000" y="3306726"/>
            <a:ext cx="457200" cy="5032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5000" y="495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Добавить комментарий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7010400" y="3810000"/>
            <a:ext cx="9906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8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5127" t="16747" r="2109" b="11655"/>
          <a:stretch/>
        </p:blipFill>
        <p:spPr>
          <a:xfrm>
            <a:off x="152400" y="990600"/>
            <a:ext cx="6085588" cy="35814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415" t="16229" r="1975" b="41885"/>
          <a:stretch/>
        </p:blipFill>
        <p:spPr>
          <a:xfrm>
            <a:off x="762000" y="3684181"/>
            <a:ext cx="7848600" cy="2743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00" y="38862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611" t="18020" r="1853" b="4917"/>
          <a:stretch/>
        </p:blipFill>
        <p:spPr>
          <a:xfrm>
            <a:off x="381000" y="1447800"/>
            <a:ext cx="8001000" cy="4616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7000" y="15240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t="18212" b="4772"/>
          <a:stretch/>
        </p:blipFill>
        <p:spPr>
          <a:xfrm>
            <a:off x="290623" y="1297171"/>
            <a:ext cx="8686799" cy="45188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0" y="1347677"/>
            <a:ext cx="1447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15246" b="35401"/>
          <a:stretch/>
        </p:blipFill>
        <p:spPr>
          <a:xfrm>
            <a:off x="152400" y="1219200"/>
            <a:ext cx="8610600" cy="2667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524375" y="1371600"/>
            <a:ext cx="1625600" cy="53339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t="17343" b="26652"/>
          <a:stretch/>
        </p:blipFill>
        <p:spPr>
          <a:xfrm>
            <a:off x="1219200" y="3733800"/>
            <a:ext cx="7769225" cy="29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4000" t="26613" r="1853" b="6882"/>
          <a:stretch/>
        </p:blipFill>
        <p:spPr>
          <a:xfrm>
            <a:off x="228600" y="893134"/>
            <a:ext cx="8229600" cy="304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4864" t="15168" r="28530" b="4962"/>
          <a:stretch/>
        </p:blipFill>
        <p:spPr>
          <a:xfrm>
            <a:off x="2286000" y="2971800"/>
            <a:ext cx="6324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00200"/>
            <a:ext cx="3738230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5" b="22149"/>
          <a:stretch/>
        </p:blipFill>
        <p:spPr bwMode="auto">
          <a:xfrm>
            <a:off x="4724400" y="3019425"/>
            <a:ext cx="4076700" cy="338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Человечек в костюме | Шаблоны презентаций |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Человечек в костюме | Шаблоны презентаций | Шаблоны презентаций PowerPoi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Человечки для презентации картинки, стоковые фото Человечки для презентации  |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600200"/>
            <a:ext cx="1692971" cy="1647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1650" y="131713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заявления гражданином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179" t="14520" r="2748" b="5610"/>
          <a:stretch/>
        </p:blipFill>
        <p:spPr>
          <a:xfrm>
            <a:off x="76200" y="990600"/>
            <a:ext cx="72390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t="30707" b="8515"/>
          <a:stretch/>
        </p:blipFill>
        <p:spPr>
          <a:xfrm>
            <a:off x="2190307" y="3962400"/>
            <a:ext cx="6626225" cy="26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3883" b="23747"/>
          <a:stretch/>
        </p:blipFill>
        <p:spPr>
          <a:xfrm>
            <a:off x="457200" y="1295400"/>
            <a:ext cx="8610600" cy="3429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781800" y="1447800"/>
            <a:ext cx="990600" cy="53339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7276" b="4763"/>
          <a:stretch/>
        </p:blipFill>
        <p:spPr>
          <a:xfrm>
            <a:off x="304800" y="1219200"/>
            <a:ext cx="8610599" cy="3742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8" t="26538" r="25241" b="9677"/>
          <a:stretch/>
        </p:blipFill>
        <p:spPr bwMode="auto">
          <a:xfrm>
            <a:off x="795830" y="1219200"/>
            <a:ext cx="7457090" cy="546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21068" b="4756"/>
          <a:stretch/>
        </p:blipFill>
        <p:spPr>
          <a:xfrm>
            <a:off x="1447800" y="2819400"/>
            <a:ext cx="7542213" cy="378696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4445" t="24661" r="1766" b="8833"/>
          <a:stretch/>
        </p:blipFill>
        <p:spPr>
          <a:xfrm>
            <a:off x="152400" y="444794"/>
            <a:ext cx="5571461" cy="222220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593306" y="5715000"/>
            <a:ext cx="1625600" cy="53339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530" t="17525" r="1163" b="33887"/>
          <a:stretch/>
        </p:blipFill>
        <p:spPr>
          <a:xfrm>
            <a:off x="152400" y="1371600"/>
            <a:ext cx="8585791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705600" y="1524001"/>
            <a:ext cx="1625600" cy="53339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999" t="17625" r="1907" b="36124"/>
          <a:stretch/>
        </p:blipFill>
        <p:spPr>
          <a:xfrm>
            <a:off x="191608" y="1446028"/>
            <a:ext cx="8665534" cy="2667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5608" t="25828" r="9552" b="24849"/>
          <a:stretch/>
        </p:blipFill>
        <p:spPr>
          <a:xfrm>
            <a:off x="2819400" y="4038600"/>
            <a:ext cx="5954233" cy="256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000" t="12292" r="2390" b="11656"/>
          <a:stretch/>
        </p:blipFill>
        <p:spPr>
          <a:xfrm>
            <a:off x="533400" y="1447800"/>
            <a:ext cx="83820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008" y="1981200"/>
            <a:ext cx="835292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 электронном виде массовых социально значимых государственных и муниципальных услуг, оказываемых на платформе государственных сервисов и услуг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9172" y="4940595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https://pgs2.gosuslugi.ru/microws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1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3d человечки картинки, стоковые фото 3d человечки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219200"/>
            <a:ext cx="32004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41555" r="37875" b="20000"/>
          <a:stretch/>
        </p:blipFill>
        <p:spPr bwMode="auto">
          <a:xfrm>
            <a:off x="2667000" y="3200400"/>
            <a:ext cx="6381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Электронные госуслуги презентация, докла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8" t="74667" r="2042"/>
          <a:stretch/>
        </p:blipFill>
        <p:spPr bwMode="auto">
          <a:xfrm>
            <a:off x="76200" y="5867400"/>
            <a:ext cx="2362200" cy="8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t="18574" r="33482" b="42805"/>
          <a:stretch/>
        </p:blipFill>
        <p:spPr bwMode="auto">
          <a:xfrm>
            <a:off x="0" y="1783144"/>
            <a:ext cx="5031828" cy="3310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504090" y="2033752"/>
            <a:ext cx="26670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839107" y="3581400"/>
            <a:ext cx="1333500" cy="1642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6" t="21555" r="34001" b="20483"/>
          <a:stretch/>
        </p:blipFill>
        <p:spPr bwMode="auto">
          <a:xfrm>
            <a:off x="5359815" y="1127221"/>
            <a:ext cx="3784185" cy="3966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6" t="26736" r="34001" b="25449"/>
          <a:stretch/>
        </p:blipFill>
        <p:spPr bwMode="auto">
          <a:xfrm>
            <a:off x="4499147" y="3414875"/>
            <a:ext cx="3504543" cy="3030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0" t="37770" r="34897" b="37035"/>
          <a:stretch/>
        </p:blipFill>
        <p:spPr bwMode="auto">
          <a:xfrm>
            <a:off x="412479" y="4930143"/>
            <a:ext cx="3251742" cy="1515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1447800" y="3886200"/>
            <a:ext cx="1319152" cy="1337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9" name="Picture 7" descr="Сайт Территориальной избирательной комисс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41" y="5943600"/>
            <a:ext cx="1185802" cy="789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8" b="18028"/>
          <a:stretch/>
        </p:blipFill>
        <p:spPr bwMode="auto">
          <a:xfrm>
            <a:off x="228600" y="1343025"/>
            <a:ext cx="4510956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00" y="1905000"/>
            <a:ext cx="4038600" cy="4571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4" y="2933700"/>
            <a:ext cx="3583272" cy="395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8674" t="18073" r="29316" b="45439"/>
          <a:stretch/>
        </p:blipFill>
        <p:spPr>
          <a:xfrm>
            <a:off x="4924424" y="1362074"/>
            <a:ext cx="3381376" cy="15716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30117" t="18073" r="30439" b="45439"/>
          <a:stretch/>
        </p:blipFill>
        <p:spPr>
          <a:xfrm>
            <a:off x="3890962" y="2924175"/>
            <a:ext cx="272415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30117" t="20353" r="31240" b="32326"/>
          <a:stretch/>
        </p:blipFill>
        <p:spPr>
          <a:xfrm>
            <a:off x="6019800" y="3629025"/>
            <a:ext cx="2824164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/>
          <p:nvPr/>
        </p:nvPicPr>
        <p:blipFill rotWithShape="1">
          <a:blip r:embed="rId7"/>
          <a:srcRect l="30598" t="18073" r="28995" b="33181"/>
          <a:stretch/>
        </p:blipFill>
        <p:spPr>
          <a:xfrm>
            <a:off x="3890962" y="4891087"/>
            <a:ext cx="2400301" cy="1628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93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28514" t="17788" r="30439" b="22064"/>
          <a:stretch/>
        </p:blipFill>
        <p:spPr>
          <a:xfrm>
            <a:off x="304800" y="1257300"/>
            <a:ext cx="4038600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30278" t="19783" r="30118" b="40108"/>
          <a:stretch/>
        </p:blipFill>
        <p:spPr>
          <a:xfrm>
            <a:off x="4552950" y="1257300"/>
            <a:ext cx="3971925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29957" t="17788" r="30598" b="38598"/>
          <a:stretch/>
        </p:blipFill>
        <p:spPr>
          <a:xfrm>
            <a:off x="5105400" y="3810000"/>
            <a:ext cx="3581400" cy="2100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6"/>
          <a:srcRect l="29957" t="18073" r="32042" b="40379"/>
          <a:stretch/>
        </p:blipFill>
        <p:spPr>
          <a:xfrm>
            <a:off x="1581150" y="4610098"/>
            <a:ext cx="3143250" cy="21717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76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9797" t="20639" r="30118" b="39681"/>
          <a:stretch/>
        </p:blipFill>
        <p:spPr>
          <a:xfrm>
            <a:off x="152400" y="1271586"/>
            <a:ext cx="4324350" cy="2352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29957" t="20639" r="30118" b="39681"/>
          <a:stretch/>
        </p:blipFill>
        <p:spPr>
          <a:xfrm>
            <a:off x="4800599" y="1271586"/>
            <a:ext cx="3819525" cy="2309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29957" t="19997" r="28354" b="29475"/>
          <a:stretch/>
        </p:blipFill>
        <p:spPr>
          <a:xfrm>
            <a:off x="304800" y="3810000"/>
            <a:ext cx="37338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/>
          <p:nvPr/>
        </p:nvPicPr>
        <p:blipFill rotWithShape="1">
          <a:blip r:embed="rId5"/>
          <a:srcRect l="30129" t="19943" r="30448" b="38176"/>
          <a:stretch/>
        </p:blipFill>
        <p:spPr bwMode="auto">
          <a:xfrm>
            <a:off x="4476750" y="3810000"/>
            <a:ext cx="4143374" cy="2667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8350" y="159603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государственного лесного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1" b="18369"/>
          <a:stretch/>
        </p:blipFill>
        <p:spPr bwMode="auto">
          <a:xfrm>
            <a:off x="152401" y="1331976"/>
            <a:ext cx="6324599" cy="2822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5" t="18445" r="34375" b="49111"/>
          <a:stretch/>
        </p:blipFill>
        <p:spPr bwMode="auto">
          <a:xfrm>
            <a:off x="4562475" y="4332528"/>
            <a:ext cx="4267200" cy="24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 descr="Человечки для презентации картинки, стоковые фото Человечки для презентации  | Deposit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2053"/>
            <a:ext cx="2590800" cy="252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53557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РОЛЕВАЯ МОДЕЛЬ ПГС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677" y="3031003"/>
            <a:ext cx="518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РЕГИСТРАТОР</a:t>
            </a:r>
            <a:br>
              <a:rPr lang="ru-RU" sz="2400" b="1" dirty="0" smtClean="0"/>
            </a:br>
            <a:r>
              <a:rPr lang="ru-RU" sz="2400" b="1" dirty="0" smtClean="0"/>
              <a:t>                     +</a:t>
            </a:r>
            <a:br>
              <a:rPr lang="ru-RU" sz="2400" b="1" dirty="0" smtClean="0"/>
            </a:br>
            <a:r>
              <a:rPr lang="ru-RU" sz="2400" b="1" dirty="0" smtClean="0"/>
              <a:t>Назначающий регистратор</a:t>
            </a:r>
            <a:endParaRPr lang="ru-RU" sz="2400" b="1" dirty="0"/>
          </a:p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4800600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СПЕЦИАЛИСТ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+</a:t>
            </a:r>
            <a:br>
              <a:rPr lang="ru-RU" sz="2400" b="1" dirty="0" smtClean="0"/>
            </a:br>
            <a:r>
              <a:rPr lang="ru-RU" sz="2400" b="1" dirty="0" smtClean="0"/>
              <a:t>    Назначающий специалист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2819400"/>
            <a:ext cx="417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ДОЛЖНОСТНОЕ ЛИЦО</a:t>
            </a:r>
            <a:endParaRPr lang="ru-RU" sz="3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33600" y="1999888"/>
            <a:ext cx="2231077" cy="362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305300" y="1981200"/>
            <a:ext cx="190500" cy="25433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48200" y="1969762"/>
            <a:ext cx="1009650" cy="135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6542" y="6273225"/>
            <a:ext cx="874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*менять и добавлять роли могут администраторы организации в профиле </a:t>
            </a:r>
            <a:r>
              <a:rPr lang="ru-RU" sz="1600" dirty="0"/>
              <a:t>юридического лица ЕСИА 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2481012"/>
            <a:ext cx="4038600" cy="247198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945912" y="1999888"/>
            <a:ext cx="4038600" cy="247198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05200" y="4419600"/>
            <a:ext cx="3962400" cy="198855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200</Words>
  <Application>Microsoft Office PowerPoint</Application>
  <PresentationFormat>Экран (4:3)</PresentationFormat>
  <Paragraphs>35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Veselova_EV</dc:creator>
  <cp:lastModifiedBy>Немченкова Екатерина Сергеевна</cp:lastModifiedBy>
  <cp:revision>73</cp:revision>
  <dcterms:created xsi:type="dcterms:W3CDTF">2020-09-02T11:14:29Z</dcterms:created>
  <dcterms:modified xsi:type="dcterms:W3CDTF">2021-09-09T11:33:09Z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2020-09-02T00:00:00Z</vt:filetime>
  </property>
</Properties>
</file>